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A98FB75-AB0F-4167-B642-1A12C8E29391}" type="datetime">
              <a:rPr b="0" lang="en-US" sz="1000" spc="-1" strike="noStrike">
                <a:solidFill>
                  <a:srgbClr val="ffffff"/>
                </a:solidFill>
                <a:latin typeface="Century Gothic"/>
              </a:rPr>
              <a:t>5/6/20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ctr"/>
            <a:endParaRPr b="0" lang="en-US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Century Gothic"/>
              </a:rPr>
              <a:t>              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17" name="CustomShape 1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19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EFD94423-3EDD-4765-AE57-E6F9F1473640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/>
                </a:gs>
                <a:gs pos="100000">
                  <a:srgbClr val="9b6bf2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CustomShape 1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2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1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14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CBAC819-33DD-4DE1-9661-BF280D1D1B49}" type="datetime">
              <a:rPr b="1" lang="en-US" sz="1000" spc="-1" strike="noStrike">
                <a:solidFill>
                  <a:srgbClr val="b31166"/>
                </a:solidFill>
                <a:latin typeface="Century Gothic"/>
              </a:rPr>
              <a:t>5/6/20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70" name="PlaceHolder 15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ctr"/>
            <a:endParaRPr b="0" lang="en-US" sz="1400" spc="-1" strike="noStrike"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31166"/>
                </a:solidFill>
                <a:latin typeface="Century Gothic"/>
              </a:rPr>
              <a:t>              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71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184B1F4E-B7C6-449C-9EA5-1F3336FC3EE9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My Data Structures Final Walking the Dog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Scott Clarke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May 6, 2020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Real world Problem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An Appointment scheduler for a dog walking business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 easy an simple windows program to schedule dog walks and or play time.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Walking the Dog , Data Structures and Sort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Hashtable to hold the address for the appointment and click on the row would bring up a messagebox that would display the address (filled the hashtable but problems in passing the address to the messagebox display).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Linked List of times that would populate the time combobox and remove time from the link list as they are used. ( unable to fiqure out how to populate the combobox.)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Sample run of my program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Video can be found at my github.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92</TotalTime>
  <Application>LibreOffice/6.3.3.2$Windows_X86_64 LibreOffice_project/a64200df03143b798afd1ec74a12ab50359878ed</Application>
  <Words>121</Words>
  <Paragraphs>15</Paragraphs>
  <Company>Des Moines Area Community College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2017-07-11T18:21:42Z</dcterms:created>
  <dc:creator>Ruse, Michelle E</dc:creator>
  <dc:description/>
  <dc:language>en-US</dc:language>
  <cp:lastModifiedBy/>
  <dcterms:modified xsi:type="dcterms:W3CDTF">2020-05-06T22:44:10Z</dcterms:modified>
  <cp:revision>9</cp:revision>
  <dc:subject/>
  <dc:title>My Data Structures Final Project Name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Des Moines Area Community College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4</vt:i4>
  </property>
</Properties>
</file>